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4368F-D72E-4FA6-B505-168EB1DCC102}" type="datetimeFigureOut">
              <a:rPr lang="en-US"/>
              <a:pPr>
                <a:defRPr/>
              </a:pPr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CFACF-BEE1-45D2-B493-86413C31A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39412-6175-4DDD-AFD4-0CF253A096BC}" type="datetimeFigureOut">
              <a:rPr lang="en-US"/>
              <a:pPr>
                <a:defRPr/>
              </a:pPr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DF3F8-0457-4CF3-B719-9B37C62DA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89619-5536-4A3E-92C6-00BD9577FE35}" type="datetimeFigureOut">
              <a:rPr lang="en-US"/>
              <a:pPr>
                <a:defRPr/>
              </a:pPr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6CE8D-EC1F-4F2F-B063-D72214F4C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2D8E-63B6-4A55-BEA5-18FF1E87B9B9}" type="datetimeFigureOut">
              <a:rPr lang="en-US"/>
              <a:pPr>
                <a:defRPr/>
              </a:pPr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B0262-B05A-4F7E-A357-CD7C6FA5F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3209F-DD99-489F-85E6-8302A36E7AF3}" type="datetimeFigureOut">
              <a:rPr lang="en-US"/>
              <a:pPr>
                <a:defRPr/>
              </a:pPr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3B7CE-B85C-4005-9900-56A6A6046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61667-C430-420C-B397-AFC3E9E0C689}" type="datetimeFigureOut">
              <a:rPr lang="en-US"/>
              <a:pPr>
                <a:defRPr/>
              </a:pPr>
              <a:t>10/31/2011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C031D-0DF8-4140-ACA0-50E70D49E1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02B40-3AA8-45EA-A6FB-6288E4B9337E}" type="datetimeFigureOut">
              <a:rPr lang="en-US"/>
              <a:pPr>
                <a:defRPr/>
              </a:pPr>
              <a:t>10/31/2011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5516-A362-46BD-A3C6-FA10921D5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9531A-F4E4-4C55-B5C4-3BDC4017C567}" type="datetimeFigureOut">
              <a:rPr lang="en-US"/>
              <a:pPr>
                <a:defRPr/>
              </a:pPr>
              <a:t>10/31/2011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5A1D6-07D8-4CD7-8F4B-CBF075DAD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27566-6272-4947-83E9-3A5E7119170B}" type="datetimeFigureOut">
              <a:rPr lang="en-US"/>
              <a:pPr>
                <a:defRPr/>
              </a:pPr>
              <a:t>10/31/2011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518DC-3DF0-44EA-901E-5BF0CEE8C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4A69F-142B-419B-A894-697727DAC00F}" type="datetimeFigureOut">
              <a:rPr lang="en-US"/>
              <a:pPr>
                <a:defRPr/>
              </a:pPr>
              <a:t>10/31/2011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75B98-96F1-4C33-8ACD-CD5176DDD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6B462-A678-4F57-B2D4-8B8477A3CF53}" type="datetimeFigureOut">
              <a:rPr lang="en-US"/>
              <a:pPr>
                <a:defRPr/>
              </a:pPr>
              <a:t>10/31/2011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1D0C8-895C-41B5-AD95-9B3CFC3AAB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DDA88D-B8AE-4038-8917-02E759953718}" type="datetimeFigureOut">
              <a:rPr lang="en-US"/>
              <a:pPr>
                <a:defRPr/>
              </a:pPr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A2A687-08AE-444F-ACA5-741F6F222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z97moE41X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8_38LHTeD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Cortes Bank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Eric </a:t>
            </a:r>
            <a:r>
              <a:rPr lang="en-US" dirty="0" err="1" smtClean="0"/>
              <a:t>Theriault</a:t>
            </a:r>
            <a:r>
              <a:rPr lang="en-US" dirty="0" smtClean="0"/>
              <a:t> and Mike Plantarich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smtClean="0"/>
              <a:t>General Info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Cortes Bank is located 100 miles off the coast of southern California.</a:t>
            </a:r>
          </a:p>
          <a:p>
            <a:pPr>
              <a:lnSpc>
                <a:spcPct val="90000"/>
              </a:lnSpc>
            </a:pPr>
            <a:r>
              <a:rPr lang="en-US" smtClean="0"/>
              <a:t>Underwater bathymetry ranges from 1000 feet to 6 feet deep (Bishop Rock) </a:t>
            </a:r>
          </a:p>
          <a:p>
            <a:pPr>
              <a:lnSpc>
                <a:spcPct val="90000"/>
              </a:lnSpc>
            </a:pPr>
            <a:r>
              <a:rPr lang="en-US" smtClean="0"/>
              <a:t>Originally known by sailors who would avoid the spot at any cost due to the danger. </a:t>
            </a:r>
          </a:p>
          <a:p>
            <a:pPr>
              <a:lnSpc>
                <a:spcPct val="90000"/>
              </a:lnSpc>
            </a:pPr>
            <a:r>
              <a:rPr lang="en-US" smtClean="0"/>
              <a:t>Waves get so big they show up on radar.</a:t>
            </a:r>
          </a:p>
          <a:p>
            <a:pPr>
              <a:lnSpc>
                <a:spcPct val="90000"/>
              </a:lnSpc>
            </a:pPr>
            <a:r>
              <a:rPr lang="en-US" smtClean="0"/>
              <a:t>Waves may only break a few times a year or not at all.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smtClean="0"/>
              <a:t>Bathymetry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</p:spPr>
        <p:txBody>
          <a:bodyPr/>
          <a:lstStyle/>
          <a:p>
            <a:r>
              <a:rPr lang="en-US" smtClean="0"/>
              <a:t>The point itself runs about 20 miles long.</a:t>
            </a:r>
          </a:p>
          <a:p>
            <a:r>
              <a:rPr lang="en-US" smtClean="0"/>
              <a:t>3 different bowls: north, middle, and west bowls.</a:t>
            </a:r>
          </a:p>
          <a:p>
            <a:r>
              <a:rPr lang="en-US" smtClean="0"/>
              <a:t>The west bowl is more popular for surfers because it curves around and comes from the SW, so waves tend to be larger here.</a:t>
            </a:r>
          </a:p>
          <a:p>
            <a:r>
              <a:rPr lang="en-US" smtClean="0"/>
              <a:t>Waves traveling 20 miles over underwater bathymetry make the waves wrap different ways (refraction)</a:t>
            </a:r>
          </a:p>
          <a:p>
            <a:r>
              <a:rPr lang="en-US" smtClean="0"/>
              <a:t>The reef consists entirely of kelp and rock.</a:t>
            </a:r>
          </a:p>
          <a:p>
            <a:endParaRPr lang="en-US" sz="28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Video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http://www.youtube.com/watch?v=Lz97moE41Xo</a:t>
            </a:r>
            <a:endParaRPr lang="en-US" smtClean="0"/>
          </a:p>
        </p:txBody>
      </p:sp>
      <p:sp>
        <p:nvSpPr>
          <p:cNvPr id="16388" name="Content Placeholder 2"/>
          <p:cNvSpPr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  <a:hlinkClick r:id="rId2"/>
              </a:rPr>
              <a:t>http://www.youtube.com/watch?v=Lz97moE41Xo</a:t>
            </a:r>
            <a:endParaRPr lang="en-US" sz="3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 produce big waves…</a:t>
            </a:r>
          </a:p>
        </p:txBody>
      </p:sp>
      <p:pic>
        <p:nvPicPr>
          <p:cNvPr id="17410" name="Content Placeholder 4" descr="20080105_cortes_bank.gi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106613"/>
            <a:ext cx="4038600" cy="3513137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Light winds (10 knots max)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Low tides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Big storm swells from a storm about 600 miles away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All of the above must happen at the same time.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Only 1 in 5 planned trips to Cortes Bank pays off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Mike Parsons</a:t>
            </a:r>
          </a:p>
        </p:txBody>
      </p:sp>
      <p:sp>
        <p:nvSpPr>
          <p:cNvPr id="18434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Surfed the biggest wave ever ridden at Cortes in 2008.</a:t>
            </a:r>
          </a:p>
          <a:p>
            <a:r>
              <a:rPr lang="en-US" smtClean="0"/>
              <a:t>The wave measured over 70 feet from trough to peak.</a:t>
            </a:r>
          </a:p>
          <a:p>
            <a:endParaRPr lang="en-US" smtClean="0"/>
          </a:p>
        </p:txBody>
      </p:sp>
      <p:sp>
        <p:nvSpPr>
          <p:cNvPr id="18435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http://www.youtube.com/watch?v=l8_38LHTeDg</a:t>
            </a: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you need…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Jet ski for tow-in, with a fearless rider</a:t>
            </a:r>
          </a:p>
          <a:p>
            <a:r>
              <a:rPr lang="en-US" smtClean="0"/>
              <a:t>A very fast board</a:t>
            </a:r>
          </a:p>
          <a:p>
            <a:r>
              <a:rPr lang="en-US" smtClean="0"/>
              <a:t>Boat to take you to the bank</a:t>
            </a:r>
          </a:p>
          <a:p>
            <a:r>
              <a:rPr lang="en-US" smtClean="0"/>
              <a:t>Nerves of steel</a:t>
            </a:r>
          </a:p>
          <a:p>
            <a:r>
              <a:rPr lang="en-US" smtClean="0"/>
              <a:t>Friends just as nuts as you</a:t>
            </a:r>
          </a:p>
        </p:txBody>
      </p:sp>
      <p:pic>
        <p:nvPicPr>
          <p:cNvPr id="19459" name="Content Placeholder 4" descr="2011_kawasaki_jet_ski_side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347913"/>
            <a:ext cx="4038600" cy="30305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Travel Costs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Plane Ticket from AC to San Diego: $600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Boat Rental for a day: $1600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Hotel for the night: $40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Almost killing yourself on the most massive wave in the world: Priceless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Total Cost: $2240</a:t>
            </a:r>
          </a:p>
        </p:txBody>
      </p:sp>
      <p:pic>
        <p:nvPicPr>
          <p:cNvPr id="20483" name="Content Placeholder 6" descr="cort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762250"/>
            <a:ext cx="4038600" cy="22018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Works cited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1" smtClean="0"/>
              <a:t>Pfeiffer, Jeremy, and Marc Beaty, prod. </a:t>
            </a:r>
            <a:r>
              <a:rPr lang="en-US" sz="2400" b="1" i="1" smtClean="0"/>
              <a:t>How it works: Cortes bank</a:t>
            </a:r>
            <a:r>
              <a:rPr lang="en-US" sz="2400" b="1" smtClean="0"/>
              <a:t>. Writ. Marc Beaty and Sean Collins. Surfline, 2009. Web. 11 Oct. 2011. </a:t>
            </a:r>
          </a:p>
          <a:p>
            <a:r>
              <a:rPr lang="en-US" sz="2400" b="1" smtClean="0"/>
              <a:t>Boulware, Jack. "Big-Wave Surfing at Cortes Bank." </a:t>
            </a:r>
            <a:r>
              <a:rPr lang="en-US" sz="2400" b="1" i="1" smtClean="0"/>
              <a:t>jackboulware</a:t>
            </a:r>
            <a:r>
              <a:rPr lang="en-US" sz="2400" b="1" smtClean="0"/>
              <a:t>. Ed. Jack Boulware. N.p., 1 Oct. 2010. Web. 11 Oct. 2011.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316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Arial</vt:lpstr>
      <vt:lpstr>Office Theme</vt:lpstr>
      <vt:lpstr>Cortes Bank</vt:lpstr>
      <vt:lpstr>General Info</vt:lpstr>
      <vt:lpstr>Bathymetry</vt:lpstr>
      <vt:lpstr>Video</vt:lpstr>
      <vt:lpstr>To produce big waves…</vt:lpstr>
      <vt:lpstr>Mike Parsons</vt:lpstr>
      <vt:lpstr>What you need…</vt:lpstr>
      <vt:lpstr>Travel Costs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Cortes Bank</dc:title>
  <dc:creator>Mike</dc:creator>
  <cp:lastModifiedBy>Eric Theriault</cp:lastModifiedBy>
  <cp:revision>12</cp:revision>
  <dcterms:created xsi:type="dcterms:W3CDTF">2011-10-26T17:15:02Z</dcterms:created>
  <dcterms:modified xsi:type="dcterms:W3CDTF">2011-10-31T18:34:15Z</dcterms:modified>
</cp:coreProperties>
</file>